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8" r:id="rId4"/>
    <p:sldId id="257" r:id="rId5"/>
    <p:sldId id="259" r:id="rId6"/>
    <p:sldId id="267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8" d="100"/>
          <a:sy n="78" d="100"/>
        </p:scale>
        <p:origin x="-9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5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7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60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0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7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84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0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85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8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Happy </a:t>
            </a:r>
            <a:r>
              <a:rPr lang="en-US" dirty="0" smtClean="0"/>
              <a:t>strategies </a:t>
            </a:r>
            <a:r>
              <a:rPr lang="en-US" dirty="0" smtClean="0"/>
              <a:t>game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Dryland</a:t>
            </a:r>
            <a:r>
              <a:rPr lang="en-US" dirty="0" smtClean="0"/>
              <a:t> landscape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34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challenges (agriculture)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 growing season for low water availability</a:t>
            </a:r>
          </a:p>
          <a:p>
            <a:r>
              <a:rPr lang="en-US" dirty="0" smtClean="0"/>
              <a:t>Low rains and High evapotranspiration</a:t>
            </a:r>
          </a:p>
          <a:p>
            <a:r>
              <a:rPr lang="en-US" dirty="0" smtClean="0"/>
              <a:t>Low use of organic and artificial fertilizers</a:t>
            </a:r>
          </a:p>
          <a:p>
            <a:r>
              <a:rPr lang="en-US" dirty="0" smtClean="0"/>
              <a:t>Growing crops must be guarded from livestock</a:t>
            </a:r>
          </a:p>
          <a:p>
            <a:r>
              <a:rPr lang="en-US" dirty="0" smtClean="0"/>
              <a:t>Decreasing number of trees for shade, timber and fuel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13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Agro-pastoralist and pastoralist communities</a:t>
            </a:r>
          </a:p>
          <a:p>
            <a:r>
              <a:rPr lang="en-US" dirty="0" smtClean="0"/>
              <a:t>Tension between groups for </a:t>
            </a:r>
            <a:r>
              <a:rPr lang="en-US" dirty="0" smtClean="0"/>
              <a:t>pasture lands </a:t>
            </a:r>
            <a:r>
              <a:rPr lang="en-US" dirty="0" smtClean="0"/>
              <a:t>and livestock water sources</a:t>
            </a:r>
          </a:p>
          <a:p>
            <a:r>
              <a:rPr lang="en-US" dirty="0" smtClean="0"/>
              <a:t>Government push for settlement of pastoralists</a:t>
            </a:r>
          </a:p>
          <a:p>
            <a:r>
              <a:rPr lang="en-US" dirty="0" smtClean="0"/>
              <a:t>Some fields are surrounded by barbed wire that impede the traditional practice of free movement of livestock</a:t>
            </a:r>
          </a:p>
          <a:p>
            <a:r>
              <a:rPr lang="en-US" dirty="0" smtClean="0"/>
              <a:t>Extension service focused on agriculture and not much on pastoralist way of life</a:t>
            </a:r>
          </a:p>
          <a:p>
            <a:r>
              <a:rPr lang="en-US" dirty="0" smtClean="0"/>
              <a:t>People not used to invest many resources and time in improving land because of pastoralist attitude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14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700 mm/</a:t>
            </a:r>
            <a:r>
              <a:rPr lang="en-US" dirty="0" err="1" smtClean="0"/>
              <a:t>yr</a:t>
            </a:r>
            <a:endParaRPr lang="en-US" dirty="0" smtClean="0"/>
          </a:p>
          <a:p>
            <a:r>
              <a:rPr lang="en-US" dirty="0" smtClean="0"/>
              <a:t>High average temperature</a:t>
            </a:r>
          </a:p>
          <a:p>
            <a:r>
              <a:rPr lang="en-US" dirty="0" smtClean="0"/>
              <a:t>Evapotranspiration (PET): 1600</a:t>
            </a:r>
            <a:endParaRPr lang="en-US" dirty="0"/>
          </a:p>
          <a:p>
            <a:r>
              <a:rPr lang="en-US" dirty="0" smtClean="0"/>
              <a:t>Poorly distributed and with high inter seasonal variability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389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68752" cy="1143000"/>
          </a:xfrm>
        </p:spPr>
        <p:txBody>
          <a:bodyPr/>
          <a:lstStyle/>
          <a:p>
            <a:r>
              <a:rPr lang="en-US" dirty="0" smtClean="0"/>
              <a:t>Elevation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3696" y="386334"/>
            <a:ext cx="4261104" cy="672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03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10128" cy="1143000"/>
          </a:xfrm>
        </p:spPr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07792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Gently sloping, some areas totally flat</a:t>
            </a:r>
          </a:p>
          <a:p>
            <a:r>
              <a:rPr lang="en-US" dirty="0" smtClean="0"/>
              <a:t>More steep areas around the banks of seasonal streams</a:t>
            </a:r>
          </a:p>
          <a:p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86"/>
          <a:stretch/>
        </p:blipFill>
        <p:spPr bwMode="auto">
          <a:xfrm>
            <a:off x="4059935" y="0"/>
            <a:ext cx="4462273" cy="755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395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61616" cy="1143000"/>
          </a:xfrm>
        </p:spPr>
        <p:txBody>
          <a:bodyPr/>
          <a:lstStyle/>
          <a:p>
            <a:r>
              <a:rPr lang="en-US" dirty="0" smtClean="0"/>
              <a:t>Soils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23"/>
          <a:stretch/>
        </p:blipFill>
        <p:spPr bwMode="auto">
          <a:xfrm>
            <a:off x="3425952" y="365760"/>
            <a:ext cx="4352544" cy="692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641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4942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Land use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04" t="-3027" r="3804" b="3027"/>
          <a:stretch/>
        </p:blipFill>
        <p:spPr bwMode="auto">
          <a:xfrm>
            <a:off x="3267456" y="274638"/>
            <a:ext cx="4120896" cy="665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324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access and market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scarcity</a:t>
            </a:r>
          </a:p>
          <a:p>
            <a:r>
              <a:rPr lang="en-US" dirty="0" smtClean="0"/>
              <a:t>Few villages have piped system</a:t>
            </a:r>
          </a:p>
          <a:p>
            <a:r>
              <a:rPr lang="en-US" dirty="0" smtClean="0"/>
              <a:t>Piped water too expensive for many</a:t>
            </a:r>
          </a:p>
          <a:p>
            <a:r>
              <a:rPr lang="en-US" dirty="0" smtClean="0"/>
              <a:t>Many people rely on water fetched from holes in dry riverbeds</a:t>
            </a:r>
          </a:p>
          <a:p>
            <a:r>
              <a:rPr lang="en-US" dirty="0" smtClean="0"/>
              <a:t>Women have to walk many hours to get water for household consumption</a:t>
            </a:r>
          </a:p>
        </p:txBody>
      </p:sp>
    </p:spTree>
    <p:extLst>
      <p:ext uri="{BB962C8B-B14F-4D97-AF65-F5344CB8AC3E}">
        <p14:creationId xmlns:p14="http://schemas.microsoft.com/office/powerpoint/2010/main" val="314943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Socio-economic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Mostly agro-pastoralist communities except than in bigger villages </a:t>
            </a:r>
          </a:p>
          <a:p>
            <a:r>
              <a:rPr lang="en-US" dirty="0" smtClean="0"/>
              <a:t>Man move with the animals to summer pastures</a:t>
            </a:r>
          </a:p>
          <a:p>
            <a:r>
              <a:rPr lang="en-US" dirty="0" smtClean="0"/>
              <a:t>Increasing population (also livestock)</a:t>
            </a:r>
          </a:p>
          <a:p>
            <a:r>
              <a:rPr lang="en-US" dirty="0" smtClean="0">
                <a:effectLst/>
              </a:rPr>
              <a:t>Women and elders stay home the whole year</a:t>
            </a:r>
          </a:p>
          <a:p>
            <a:r>
              <a:rPr lang="en-US" dirty="0" smtClean="0"/>
              <a:t>Crops grown are mainly Sorghum, many other crops could be grown if water is available.</a:t>
            </a:r>
          </a:p>
          <a:p>
            <a:r>
              <a:rPr lang="en-US" dirty="0" smtClean="0">
                <a:effectLst/>
              </a:rPr>
              <a:t>Chat is being grown if water is available</a:t>
            </a:r>
          </a:p>
          <a:p>
            <a:r>
              <a:rPr lang="en-US" dirty="0" smtClean="0"/>
              <a:t>Few </a:t>
            </a:r>
            <a:r>
              <a:rPr lang="en-US" dirty="0" err="1" smtClean="0"/>
              <a:t>Jatropha</a:t>
            </a:r>
            <a:r>
              <a:rPr lang="en-US" dirty="0" smtClean="0"/>
              <a:t> (for diesel production) commercial plantations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970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challenges (livestock)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>
                <a:sym typeface="Wingdings"/>
              </a:rPr>
              <a:t>Prosopis</a:t>
            </a:r>
            <a:r>
              <a:rPr lang="en-US" dirty="0" smtClean="0">
                <a:sym typeface="Wingdings"/>
              </a:rPr>
              <a:t> and </a:t>
            </a:r>
            <a:r>
              <a:rPr lang="en-US" dirty="0" err="1" smtClean="0">
                <a:sym typeface="Wingdings"/>
              </a:rPr>
              <a:t>Opuntia</a:t>
            </a:r>
            <a:r>
              <a:rPr lang="en-US" dirty="0" smtClean="0">
                <a:sym typeface="Wingdings"/>
              </a:rPr>
              <a:t> are invading the natural pastures</a:t>
            </a:r>
          </a:p>
          <a:p>
            <a:r>
              <a:rPr lang="en-US" dirty="0" err="1" smtClean="0">
                <a:sym typeface="Wingdings"/>
              </a:rPr>
              <a:t>Prosopis</a:t>
            </a:r>
            <a:r>
              <a:rPr lang="en-US" dirty="0" smtClean="0">
                <a:sym typeface="Wingdings"/>
              </a:rPr>
              <a:t> beans are eaten by goats and spread with their dung</a:t>
            </a:r>
          </a:p>
          <a:p>
            <a:r>
              <a:rPr lang="en-US" dirty="0" smtClean="0">
                <a:sym typeface="Wingdings"/>
              </a:rPr>
              <a:t>The area around the few water points for livestock are highly degraded because high livestock density</a:t>
            </a:r>
          </a:p>
          <a:p>
            <a:r>
              <a:rPr lang="en-US" dirty="0" smtClean="0">
                <a:sym typeface="Wingdings"/>
              </a:rPr>
              <a:t>Overgrazing soil erosion</a:t>
            </a:r>
            <a:endParaRPr lang="en-US" dirty="0" smtClean="0"/>
          </a:p>
          <a:p>
            <a:r>
              <a:rPr lang="en-US" dirty="0" smtClean="0"/>
              <a:t>Low livestock productivity because of diseases, low quality of feed and not enough water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1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320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Happy strategies game </vt:lpstr>
      <vt:lpstr>Rainfall </vt:lpstr>
      <vt:lpstr>Elevation</vt:lpstr>
      <vt:lpstr>Slope</vt:lpstr>
      <vt:lpstr>Soils </vt:lpstr>
      <vt:lpstr>Land use</vt:lpstr>
      <vt:lpstr>Water access and market access</vt:lpstr>
      <vt:lpstr>Socio-economic setting</vt:lpstr>
      <vt:lpstr>Landscape challenges (livestock)</vt:lpstr>
      <vt:lpstr>Landscape challenges (agriculture)</vt:lpstr>
      <vt:lpstr>Social setting</vt:lpstr>
    </vt:vector>
  </TitlesOfParts>
  <Company>MetaMeta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stratesgies game </dc:title>
  <dc:creator>Francesco  Sambalino</dc:creator>
  <cp:lastModifiedBy>CPfeifer</cp:lastModifiedBy>
  <cp:revision>12</cp:revision>
  <dcterms:created xsi:type="dcterms:W3CDTF">2012-06-21T08:57:25Z</dcterms:created>
  <dcterms:modified xsi:type="dcterms:W3CDTF">2012-06-25T18:09:42Z</dcterms:modified>
</cp:coreProperties>
</file>